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sz="half" idx="13"/>
          </p:nvPr>
        </p:nvSpPr>
        <p:spPr>
          <a:xfrm>
            <a:off x="1573807" y="1421425"/>
            <a:ext cx="9855201" cy="5143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75450" y="1408083"/>
            <a:ext cx="4673600" cy="69723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 algn="ctr">
              <a:defRPr sz="68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31000" y="2857500"/>
            <a:ext cx="5003800" cy="5588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7396540" y="812918"/>
            <a:ext cx="4660901" cy="2984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7396540" y="4038718"/>
            <a:ext cx="4660901" cy="4864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825500"/>
            <a:ext cx="6197600" cy="8089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4267200"/>
            <a:ext cx="10464800" cy="850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6362700"/>
            <a:ext cx="10464800" cy="647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37299" y="9296400"/>
            <a:ext cx="323479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1pPr>
      <a:lvl2pPr marL="0" marR="0" indent="228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2pPr>
      <a:lvl3pPr marL="0" marR="0" indent="457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3pPr>
      <a:lvl4pPr marL="0" marR="0" indent="685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4pPr>
      <a:lvl5pPr marL="0" marR="0" indent="9144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5pPr>
      <a:lvl6pPr marL="0" marR="0" indent="11430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6pPr>
      <a:lvl7pPr marL="0" marR="0" indent="1371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7pPr>
      <a:lvl8pPr marL="0" marR="0" indent="1600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8pPr>
      <a:lvl9pPr marL="0" marR="0" indent="1828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1pPr>
      <a:lvl2pPr marL="9398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2pPr>
      <a:lvl3pPr marL="14097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3pPr>
      <a:lvl4pPr marL="18796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4pPr>
      <a:lvl5pPr marL="23495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5pPr>
      <a:lvl6pPr marL="28194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6pPr>
      <a:lvl7pPr marL="32893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7pPr>
      <a:lvl8pPr marL="37592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8pPr>
      <a:lvl9pPr marL="42291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://www.classroom.google.com" TargetMode="External"/><Relationship Id="rId4" Type="http://schemas.openxmlformats.org/officeDocument/2006/relationships/image" Target="../media/image4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://www.glassroom.google.com/" TargetMode="Externa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s://drive.google.com/drive/u/0/my-drive" TargetMode="External"/><Relationship Id="rId4" Type="http://schemas.openxmlformats.org/officeDocument/2006/relationships/image" Target="../media/image5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s://docs.google.com/document/u/0/" TargetMode="External"/><Relationship Id="rId4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s://photos.google.com/" TargetMode="External"/><Relationship Id="rId4" Type="http://schemas.openxmlformats.org/officeDocument/2006/relationships/image" Target="../media/image9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s://docs.google.com/forms/u/0/" TargetMode="External"/><Relationship Id="rId4" Type="http://schemas.openxmlformats.org/officeDocument/2006/relationships/image" Target="../media/image10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s://docs.google.com/spreadsheets/u/0/" TargetMode="External"/><Relationship Id="rId4" Type="http://schemas.openxmlformats.org/officeDocument/2006/relationships/image" Target="../media/image1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s://docs.google.com/presentation/u/0/" TargetMode="External"/><Relationship Id="rId4" Type="http://schemas.openxmlformats.org/officeDocument/2006/relationships/image" Target="../media/image12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s://sites.google.com/a/palmbeachschools.org?tab=m3" TargetMode="External"/><Relationship Id="rId4" Type="http://schemas.openxmlformats.org/officeDocument/2006/relationships/image" Target="../media/image2.jpeg"/><Relationship Id="rId5" Type="http://schemas.openxmlformats.org/officeDocument/2006/relationships/image" Target="../media/image13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s://translate.google.com/?hl=en&amp;tab=mT&amp;authuser=0" TargetMode="External"/><Relationship Id="rId4" Type="http://schemas.openxmlformats.org/officeDocument/2006/relationships/image" Target="../media/image14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s://www.youtube.com/" TargetMode="External"/><Relationship Id="rId4" Type="http://schemas.openxmlformats.org/officeDocument/2006/relationships/image" Target="../media/image15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s://news.google.com/nwshp?hl=en&amp;tab=mn&amp;authuser=0&amp;ei=sgrPV_CrM8mRsAWU2o6ADQ&amp;ved=0EKkuCBAoDQ" TargetMode="External"/><Relationship Id="rId4" Type="http://schemas.openxmlformats.org/officeDocument/2006/relationships/image" Target="../media/image16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s://hangouts.google.com/?authuser=0" TargetMode="External"/><Relationship Id="rId4" Type="http://schemas.openxmlformats.org/officeDocument/2006/relationships/image" Target="../media/image17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3.jpeg"/><Relationship Id="rId5" Type="http://schemas.openxmlformats.org/officeDocument/2006/relationships/image" Target="../media/image1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ctrTitle"/>
          </p:nvPr>
        </p:nvSpPr>
        <p:spPr>
          <a:xfrm>
            <a:off x="1270000" y="567996"/>
            <a:ext cx="10464800" cy="1699862"/>
          </a:xfrm>
          <a:prstGeom prst="rect">
            <a:avLst/>
          </a:prstGeom>
        </p:spPr>
        <p:txBody>
          <a:bodyPr/>
          <a:lstStyle/>
          <a:p>
            <a:pPr/>
            <a:r>
              <a:t>Google Classroom </a:t>
            </a:r>
          </a:p>
        </p:txBody>
      </p:sp>
      <p:sp>
        <p:nvSpPr>
          <p:cNvPr id="120" name="Shape 120"/>
          <p:cNvSpPr/>
          <p:nvPr>
            <p:ph type="subTitle" sz="quarter" idx="1"/>
          </p:nvPr>
        </p:nvSpPr>
        <p:spPr>
          <a:xfrm>
            <a:off x="1446173" y="1898368"/>
            <a:ext cx="10464801" cy="1460501"/>
          </a:xfrm>
          <a:prstGeom prst="rect">
            <a:avLst/>
          </a:prstGeom>
        </p:spPr>
        <p:txBody>
          <a:bodyPr/>
          <a:lstStyle/>
          <a:p>
            <a:pPr/>
            <a:r>
              <a:t>And Tools</a:t>
            </a:r>
          </a:p>
        </p:txBody>
      </p:sp>
      <p:pic>
        <p:nvPicPr>
          <p:cNvPr id="121" name="Google Classroom 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8573" y="2472433"/>
            <a:ext cx="10160001" cy="762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Create a Classroom</a:t>
            </a:r>
          </a:p>
        </p:txBody>
      </p:sp>
      <p:sp>
        <p:nvSpPr>
          <p:cNvPr id="124" name="Shape 12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89559" indent="-289559" defTabSz="554990">
              <a:lnSpc>
                <a:spcPct val="108000"/>
              </a:lnSpc>
              <a:spcBef>
                <a:spcPts val="2800"/>
              </a:spcBef>
              <a:buBlip>
                <a:blip r:embed="rId2"/>
              </a:buBlip>
              <a:defRPr sz="2280"/>
            </a:pPr>
            <a:r>
              <a:rPr u="sng">
                <a:hlinkClick r:id="rId3" invalidUrl="" action="" tgtFrame="" tooltip="" history="1" highlightClick="0" endSnd="0"/>
              </a:rPr>
              <a:t>www.classroom.google.com</a:t>
            </a:r>
            <a:r>
              <a:t> </a:t>
            </a:r>
          </a:p>
          <a:p>
            <a:pPr marL="289559" indent="-289559" defTabSz="554990">
              <a:lnSpc>
                <a:spcPct val="108000"/>
              </a:lnSpc>
              <a:spcBef>
                <a:spcPts val="2800"/>
              </a:spcBef>
              <a:buBlip>
                <a:blip r:embed="rId2"/>
              </a:buBlip>
              <a:defRPr sz="2280"/>
            </a:pPr>
            <a:r>
              <a:t>Once opened, plus in right corner</a:t>
            </a:r>
          </a:p>
          <a:p>
            <a:pPr marL="289559" indent="-289559" defTabSz="554990">
              <a:lnSpc>
                <a:spcPct val="108000"/>
              </a:lnSpc>
              <a:spcBef>
                <a:spcPts val="2800"/>
              </a:spcBef>
              <a:buBlip>
                <a:blip r:embed="rId2"/>
              </a:buBlip>
              <a:defRPr sz="2280"/>
            </a:pPr>
            <a:r>
              <a:t>Assign name, then create</a:t>
            </a:r>
          </a:p>
          <a:p>
            <a:pPr marL="289559" indent="-289559" defTabSz="554990">
              <a:lnSpc>
                <a:spcPct val="108000"/>
              </a:lnSpc>
              <a:spcBef>
                <a:spcPts val="2800"/>
              </a:spcBef>
              <a:buBlip>
                <a:blip r:embed="rId2"/>
              </a:buBlip>
              <a:defRPr sz="2280"/>
            </a:pPr>
            <a:r>
              <a:t>Under students: you’ll see the code for students to join your class or invite with email.</a:t>
            </a:r>
          </a:p>
          <a:p>
            <a:pPr marL="289559" indent="-289559" defTabSz="554990">
              <a:lnSpc>
                <a:spcPct val="108000"/>
              </a:lnSpc>
              <a:spcBef>
                <a:spcPts val="2800"/>
              </a:spcBef>
              <a:buBlip>
                <a:blip r:embed="rId2"/>
              </a:buBlip>
              <a:defRPr sz="2280"/>
            </a:pPr>
            <a:r>
              <a:t>Under stream: create announcements, assignments and/or questions</a:t>
            </a:r>
          </a:p>
          <a:p>
            <a:pPr lvl="1" marL="745013" indent="-298608" defTabSz="554990">
              <a:lnSpc>
                <a:spcPct val="108000"/>
              </a:lnSpc>
              <a:spcBef>
                <a:spcPts val="600"/>
              </a:spcBef>
              <a:buBlip>
                <a:blip r:embed="rId2"/>
              </a:buBlip>
              <a:defRPr sz="2090"/>
            </a:pPr>
            <a:r>
              <a:t>use other documents, google docs, forms, pictures and quizzes (forms)</a:t>
            </a:r>
          </a:p>
          <a:p>
            <a:pPr marL="289559" indent="-289559" defTabSz="554990">
              <a:lnSpc>
                <a:spcPct val="108000"/>
              </a:lnSpc>
              <a:spcBef>
                <a:spcPts val="2800"/>
              </a:spcBef>
              <a:buBlip>
                <a:blip r:embed="rId2"/>
              </a:buBlip>
              <a:defRPr sz="2280"/>
            </a:pPr>
            <a:r>
              <a:t>About:for a class description and access to class google drive</a:t>
            </a:r>
          </a:p>
        </p:txBody>
      </p:sp>
      <p:pic>
        <p:nvPicPr>
          <p:cNvPr id="125" name="image4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549177" y="2324707"/>
            <a:ext cx="3012877" cy="25673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Students Joining</a:t>
            </a:r>
          </a:p>
        </p:txBody>
      </p:sp>
      <p:sp>
        <p:nvSpPr>
          <p:cNvPr id="128" name="Shape 12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7123" indent="-357123" defTabSz="443991">
              <a:spcBef>
                <a:spcPts val="2200"/>
              </a:spcBef>
              <a:buBlip>
                <a:blip r:embed="rId2"/>
              </a:buBlip>
              <a:defRPr sz="2888"/>
            </a:pPr>
            <a:r>
              <a:t>Log in to email and choose invite from email or</a:t>
            </a:r>
          </a:p>
          <a:p>
            <a:pPr marL="357123" indent="-357123" defTabSz="443991">
              <a:spcBef>
                <a:spcPts val="2200"/>
              </a:spcBef>
              <a:buBlip>
                <a:blip r:embed="rId2"/>
              </a:buBlip>
              <a:defRPr sz="2888"/>
            </a:pPr>
            <a:r>
              <a:t>Go to </a:t>
            </a:r>
            <a:r>
              <a:rPr u="sng">
                <a:hlinkClick r:id="rId3" invalidUrl="" action="" tgtFrame="" tooltip="" history="1" highlightClick="0" endSnd="0"/>
              </a:rPr>
              <a:t>www.classroom.google.com</a:t>
            </a:r>
            <a:r>
              <a:t> to join a class with code</a:t>
            </a:r>
          </a:p>
          <a:p>
            <a:pPr marL="357123" indent="-357123" defTabSz="443991">
              <a:spcBef>
                <a:spcPts val="2200"/>
              </a:spcBef>
              <a:buBlip>
                <a:blip r:embed="rId2"/>
              </a:buBlip>
              <a:defRPr sz="2888"/>
            </a:pPr>
            <a:r>
              <a:t>On class page the students will see announcements and assignments</a:t>
            </a:r>
          </a:p>
          <a:p>
            <a:pPr marL="357123" indent="-357123" defTabSz="443991">
              <a:spcBef>
                <a:spcPts val="2200"/>
              </a:spcBef>
              <a:buBlip>
                <a:blip r:embed="rId2"/>
              </a:buBlip>
              <a:defRPr sz="2888"/>
            </a:pPr>
            <a:r>
              <a:t>Work can be completed in google docs or other programs and uploaded using the turn in section in the assignment section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Google Drive</a:t>
            </a:r>
          </a:p>
        </p:txBody>
      </p:sp>
      <p:sp>
        <p:nvSpPr>
          <p:cNvPr id="131" name="Shape 131"/>
          <p:cNvSpPr/>
          <p:nvPr>
            <p:ph type="body" idx="1"/>
          </p:nvPr>
        </p:nvSpPr>
        <p:spPr>
          <a:xfrm>
            <a:off x="1270000" y="2819400"/>
            <a:ext cx="8892315" cy="584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Each google email has 5 gigs of storage in their drive</a:t>
            </a:r>
          </a:p>
          <a:p>
            <a:pPr>
              <a:buBlip>
                <a:blip r:embed="rId2"/>
              </a:buBlip>
            </a:pPr>
            <a:r>
              <a:t>Each classroom has 5 gigs</a:t>
            </a:r>
          </a:p>
          <a:p>
            <a:pPr lvl="1" marL="766678" indent="-296778">
              <a:spcBef>
                <a:spcPts val="700"/>
              </a:spcBef>
              <a:buBlip>
                <a:blip r:embed="rId2"/>
              </a:buBlip>
              <a:defRPr sz="2400"/>
            </a:pPr>
            <a:r>
              <a:t>Shared work folder where students can share with each other and teachers can share with students (no limit)</a:t>
            </a:r>
          </a:p>
          <a:p>
            <a:pPr lvl="1" marL="766678" indent="-296778">
              <a:spcBef>
                <a:spcPts val="700"/>
              </a:spcBef>
              <a:buBlip>
                <a:blip r:embed="rId2"/>
              </a:buBlip>
              <a:defRPr sz="2400"/>
            </a:pPr>
            <a:r>
              <a:t>Google photos where you upload and share photos</a:t>
            </a:r>
          </a:p>
          <a:p>
            <a:pPr lvl="1" marL="766678" indent="-296778">
              <a:spcBef>
                <a:spcPts val="700"/>
              </a:spcBef>
              <a:buBlip>
                <a:blip r:embed="rId2"/>
              </a:buBlip>
              <a:defRPr sz="2400"/>
            </a:pPr>
          </a:p>
        </p:txBody>
      </p:sp>
      <p:pic>
        <p:nvPicPr>
          <p:cNvPr id="132" name="image5.png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857473" y="631097"/>
            <a:ext cx="3865823" cy="38658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Personal Google Drive</a:t>
            </a:r>
          </a:p>
        </p:txBody>
      </p:sp>
      <p:sp>
        <p:nvSpPr>
          <p:cNvPr id="135" name="Shape 135"/>
          <p:cNvSpPr/>
          <p:nvPr>
            <p:ph type="body" sz="half" idx="1"/>
          </p:nvPr>
        </p:nvSpPr>
        <p:spPr>
          <a:xfrm>
            <a:off x="1270000" y="2819400"/>
            <a:ext cx="8477907" cy="5842000"/>
          </a:xfrm>
          <a:prstGeom prst="rect">
            <a:avLst/>
          </a:prstGeom>
        </p:spPr>
        <p:txBody>
          <a:bodyPr/>
          <a:lstStyle/>
          <a:p>
            <a:pPr marL="460502" indent="-460502" defTabSz="572516">
              <a:spcBef>
                <a:spcPts val="2900"/>
              </a:spcBef>
              <a:buBlip>
                <a:blip r:embed="rId2"/>
              </a:buBlip>
              <a:defRPr sz="3724"/>
            </a:pPr>
            <a:r>
              <a:t>Ever Teacher has google drive</a:t>
            </a:r>
          </a:p>
          <a:p>
            <a:pPr marL="460502" indent="-460502" defTabSz="572516">
              <a:spcBef>
                <a:spcPts val="2900"/>
              </a:spcBef>
              <a:buBlip>
                <a:blip r:embed="rId2"/>
              </a:buBlip>
              <a:defRPr sz="3724"/>
            </a:pPr>
            <a:r>
              <a:t>From your email click the boxes area &amp; select google drive</a:t>
            </a:r>
          </a:p>
          <a:p>
            <a:pPr marL="460502" indent="-460502" defTabSz="572516">
              <a:spcBef>
                <a:spcPts val="2900"/>
              </a:spcBef>
              <a:buBlip>
                <a:blip r:embed="rId2"/>
              </a:buBlip>
              <a:defRPr sz="3724"/>
            </a:pPr>
            <a:r>
              <a:t>You will see any items you uploaded to the drive and shared with me where the LTM &amp; PLC folders are located</a:t>
            </a:r>
          </a:p>
        </p:txBody>
      </p:sp>
      <p:pic>
        <p:nvPicPr>
          <p:cNvPr id="136" name="image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58081" y="2441676"/>
            <a:ext cx="2421962" cy="48702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Google Drive Cont.</a:t>
            </a:r>
          </a:p>
        </p:txBody>
      </p:sp>
      <p:sp>
        <p:nvSpPr>
          <p:cNvPr id="139" name="Shape 139"/>
          <p:cNvSpPr/>
          <p:nvPr>
            <p:ph type="body" sz="half" idx="1"/>
          </p:nvPr>
        </p:nvSpPr>
        <p:spPr>
          <a:xfrm>
            <a:off x="1270000" y="2819400"/>
            <a:ext cx="8006318" cy="584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At any time you may add docs to any folder you have access to</a:t>
            </a:r>
          </a:p>
          <a:p>
            <a:pPr>
              <a:buBlip>
                <a:blip r:embed="rId2"/>
              </a:buBlip>
            </a:pPr>
            <a:r>
              <a:t>And you may share with others by right clicking the doc</a:t>
            </a:r>
          </a:p>
          <a:p>
            <a:pPr>
              <a:buBlip>
                <a:blip r:embed="rId2"/>
              </a:buBlip>
            </a:pPr>
            <a:r>
              <a:t>Other tools are available too</a:t>
            </a:r>
          </a:p>
        </p:txBody>
      </p:sp>
      <p:pic>
        <p:nvPicPr>
          <p:cNvPr id="140" name="image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65480" y="2512217"/>
            <a:ext cx="3207677" cy="47291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Docs</a:t>
            </a:r>
          </a:p>
        </p:txBody>
      </p:sp>
      <p:sp>
        <p:nvSpPr>
          <p:cNvPr id="143" name="Shape 143"/>
          <p:cNvSpPr/>
          <p:nvPr>
            <p:ph type="body" idx="1"/>
          </p:nvPr>
        </p:nvSpPr>
        <p:spPr>
          <a:xfrm>
            <a:off x="1270000" y="2819400"/>
            <a:ext cx="9312417" cy="5842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Upload existing documents from computer</a:t>
            </a:r>
          </a:p>
          <a:p>
            <a:pPr>
              <a:buBlip>
                <a:blip r:embed="rId2"/>
              </a:buBlip>
            </a:pPr>
            <a:r>
              <a:t>Create, edit and share</a:t>
            </a:r>
          </a:p>
          <a:p>
            <a:pPr>
              <a:buBlip>
                <a:blip r:embed="rId2"/>
              </a:buBlip>
            </a:pPr>
            <a:r>
              <a:t>Live sharing</a:t>
            </a:r>
          </a:p>
          <a:p>
            <a:pPr>
              <a:buBlip>
                <a:blip r:embed="rId2"/>
              </a:buBlip>
            </a:pPr>
            <a:r>
              <a:t>Very similar to Microsoft word, less font choices</a:t>
            </a:r>
          </a:p>
        </p:txBody>
      </p:sp>
      <p:pic>
        <p:nvPicPr>
          <p:cNvPr id="144" name="image8.png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47796" y="404393"/>
            <a:ext cx="4064001" cy="4064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Photos</a:t>
            </a:r>
          </a:p>
        </p:txBody>
      </p:sp>
      <p:sp>
        <p:nvSpPr>
          <p:cNvPr id="147" name="Shape 14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Upload, edit and share</a:t>
            </a:r>
          </a:p>
          <a:p>
            <a:pPr>
              <a:buBlip>
                <a:blip r:embed="rId2"/>
              </a:buBlip>
            </a:pPr>
            <a:r>
              <a:t>Another cloud like service to save all photos</a:t>
            </a:r>
          </a:p>
        </p:txBody>
      </p:sp>
      <p:pic>
        <p:nvPicPr>
          <p:cNvPr id="148" name="image9.png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75727" y="594891"/>
            <a:ext cx="4064001" cy="4064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Forms</a:t>
            </a:r>
          </a:p>
        </p:txBody>
      </p:sp>
      <p:sp>
        <p:nvSpPr>
          <p:cNvPr id="151" name="Shape 151"/>
          <p:cNvSpPr/>
          <p:nvPr>
            <p:ph type="body" idx="1"/>
          </p:nvPr>
        </p:nvSpPr>
        <p:spPr>
          <a:xfrm>
            <a:off x="1270000" y="2085678"/>
            <a:ext cx="8029966" cy="6575722"/>
          </a:xfrm>
          <a:prstGeom prst="rect">
            <a:avLst/>
          </a:prstGeom>
        </p:spPr>
        <p:txBody>
          <a:bodyPr/>
          <a:lstStyle/>
          <a:p>
            <a:pPr marL="422909" indent="-422909" defTabSz="525779">
              <a:spcBef>
                <a:spcPts val="2700"/>
              </a:spcBef>
              <a:buBlip>
                <a:blip r:embed="rId2"/>
              </a:buBlip>
              <a:defRPr sz="3420"/>
            </a:pPr>
            <a:r>
              <a:t>Create surveys with: likert scales, true/false, multiple choice, short answer, paragraph answer, check boxes and drop down menus</a:t>
            </a:r>
          </a:p>
          <a:p>
            <a:pPr marL="422909" indent="-422909" defTabSz="525779">
              <a:spcBef>
                <a:spcPts val="2700"/>
              </a:spcBef>
              <a:buBlip>
                <a:blip r:embed="rId2"/>
              </a:buBlip>
              <a:defRPr sz="3420"/>
            </a:pPr>
            <a:r>
              <a:t>Can add videos and pictures to questions</a:t>
            </a:r>
          </a:p>
          <a:p>
            <a:pPr marL="422909" indent="-422909" defTabSz="525779">
              <a:spcBef>
                <a:spcPts val="2700"/>
              </a:spcBef>
              <a:buBlip>
                <a:blip r:embed="rId2"/>
              </a:buBlip>
              <a:defRPr sz="3420"/>
            </a:pPr>
            <a:r>
              <a:t>In setting make it a quiz</a:t>
            </a:r>
          </a:p>
          <a:p>
            <a:pPr marL="422909" indent="-422909" defTabSz="525779">
              <a:spcBef>
                <a:spcPts val="2700"/>
              </a:spcBef>
              <a:buBlip>
                <a:blip r:embed="rId2"/>
              </a:buBlip>
              <a:defRPr sz="3420"/>
            </a:pPr>
            <a:r>
              <a:t>Grade sent to creator </a:t>
            </a:r>
          </a:p>
        </p:txBody>
      </p:sp>
      <p:pic>
        <p:nvPicPr>
          <p:cNvPr id="152" name="image10.png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843976" y="418411"/>
            <a:ext cx="4227779" cy="42277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Sheets</a:t>
            </a:r>
          </a:p>
        </p:txBody>
      </p:sp>
      <p:sp>
        <p:nvSpPr>
          <p:cNvPr id="155" name="Shape 15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Spreadsheet program</a:t>
            </a:r>
          </a:p>
          <a:p>
            <a:pPr>
              <a:buBlip>
                <a:blip r:embed="rId2"/>
              </a:buBlip>
            </a:pPr>
            <a:r>
              <a:t>Very similar to Microsoft excel, fewer options</a:t>
            </a:r>
          </a:p>
          <a:p>
            <a:pPr>
              <a:buBlip>
                <a:blip r:embed="rId2"/>
              </a:buBlip>
            </a:pPr>
            <a:r>
              <a:t>Can make charts, sort and math (formulas)</a:t>
            </a:r>
          </a:p>
        </p:txBody>
      </p:sp>
      <p:pic>
        <p:nvPicPr>
          <p:cNvPr id="156" name="image11.png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898687" y="441551"/>
            <a:ext cx="4064002" cy="4064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Slides</a:t>
            </a:r>
          </a:p>
        </p:txBody>
      </p:sp>
      <p:sp>
        <p:nvSpPr>
          <p:cNvPr id="159" name="Shape 15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Power point</a:t>
            </a:r>
          </a:p>
          <a:p>
            <a:pPr>
              <a:buBlip>
                <a:blip r:embed="rId2"/>
              </a:buBlip>
            </a:pPr>
            <a:r>
              <a:t>Create multi slide presentations with text, video and photos</a:t>
            </a:r>
          </a:p>
          <a:p>
            <a:pPr>
              <a:buBlip>
                <a:blip r:embed="rId2"/>
              </a:buBlip>
            </a:pPr>
            <a:r>
              <a:t>Templates available, large amount of design choices, transitions, animations</a:t>
            </a:r>
          </a:p>
          <a:p>
            <a:pPr>
              <a:buBlip>
                <a:blip r:embed="rId2"/>
              </a:buBlip>
            </a:pPr>
            <a:r>
              <a:t>No sounds</a:t>
            </a:r>
          </a:p>
        </p:txBody>
      </p:sp>
      <p:pic>
        <p:nvPicPr>
          <p:cNvPr id="160" name="image12.png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17312" y="338200"/>
            <a:ext cx="3925183" cy="39251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Sites</a:t>
            </a:r>
          </a:p>
        </p:txBody>
      </p:sp>
      <p:sp>
        <p:nvSpPr>
          <p:cNvPr id="163" name="Shape 1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Web site creator</a:t>
            </a:r>
          </a:p>
          <a:p>
            <a:pPr>
              <a:buBlip>
                <a:blip r:embed="rId2"/>
              </a:buBlip>
            </a:pPr>
            <a:r>
              <a:t>Simple drag and drop</a:t>
            </a:r>
          </a:p>
          <a:p>
            <a:pPr>
              <a:buBlip>
                <a:blip r:embed="rId2"/>
              </a:buBlip>
            </a:pPr>
            <a:r>
              <a:t>text</a:t>
            </a:r>
          </a:p>
        </p:txBody>
      </p:sp>
      <p:pic>
        <p:nvPicPr>
          <p:cNvPr id="164" name="image13.jpg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552639" y="697461"/>
            <a:ext cx="3695880" cy="32628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image14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273480" y="5555035"/>
            <a:ext cx="4548636" cy="32628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Translate </a:t>
            </a:r>
          </a:p>
        </p:txBody>
      </p:sp>
      <p:sp>
        <p:nvSpPr>
          <p:cNvPr id="168" name="Shape 16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Many languages included, Creole and Spanish</a:t>
            </a:r>
          </a:p>
          <a:p>
            <a:pPr>
              <a:buBlip>
                <a:blip r:embed="rId2"/>
              </a:buBlip>
            </a:pPr>
            <a:r>
              <a:t>Input text in any language translate to others</a:t>
            </a:r>
          </a:p>
        </p:txBody>
      </p:sp>
      <p:pic>
        <p:nvPicPr>
          <p:cNvPr id="169" name="image15.png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09673" y="449075"/>
            <a:ext cx="3697484" cy="36974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You Tube</a:t>
            </a:r>
          </a:p>
        </p:txBody>
      </p:sp>
      <p:sp>
        <p:nvSpPr>
          <p:cNvPr id="172" name="Shape 17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Save videos to show to classes</a:t>
            </a:r>
          </a:p>
          <a:p>
            <a:pPr>
              <a:buBlip>
                <a:blip r:embed="rId2"/>
              </a:buBlip>
            </a:pPr>
            <a:r>
              <a:t>Find videos to include in other applications: docs, forms, slides and sites</a:t>
            </a:r>
          </a:p>
        </p:txBody>
      </p:sp>
      <p:pic>
        <p:nvPicPr>
          <p:cNvPr id="173" name="image16.png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47269" y="581401"/>
            <a:ext cx="4573263" cy="32200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News</a:t>
            </a:r>
          </a:p>
        </p:txBody>
      </p:sp>
      <p:sp>
        <p:nvSpPr>
          <p:cNvPr id="176" name="Shape 17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Updated hourly</a:t>
            </a:r>
          </a:p>
          <a:p>
            <a:pPr>
              <a:buBlip>
                <a:blip r:embed="rId2"/>
              </a:buBlip>
            </a:pPr>
            <a:r>
              <a:t>All news topics</a:t>
            </a:r>
          </a:p>
          <a:p>
            <a:pPr>
              <a:buBlip>
                <a:blip r:embed="rId2"/>
              </a:buBlip>
            </a:pPr>
            <a:r>
              <a:t>Read short intro or open entire story, some include videos and photos</a:t>
            </a:r>
          </a:p>
        </p:txBody>
      </p:sp>
      <p:pic>
        <p:nvPicPr>
          <p:cNvPr id="177" name="image17.png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35681" y="427209"/>
            <a:ext cx="4064001" cy="4064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Hangouts</a:t>
            </a:r>
          </a:p>
        </p:txBody>
      </p:sp>
      <p:sp>
        <p:nvSpPr>
          <p:cNvPr id="180" name="Shape 18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New!</a:t>
            </a:r>
          </a:p>
          <a:p>
            <a:pPr>
              <a:buBlip>
                <a:blip r:embed="rId2"/>
              </a:buBlip>
            </a:pPr>
            <a:r>
              <a:t>students have no access, teachers do</a:t>
            </a:r>
          </a:p>
          <a:p>
            <a:pPr>
              <a:buBlip>
                <a:blip r:embed="rId2"/>
              </a:buBlip>
            </a:pPr>
            <a:r>
              <a:t>A way to message, call others in google</a:t>
            </a:r>
          </a:p>
          <a:p>
            <a:pPr>
              <a:buBlip>
                <a:blip r:embed="rId2"/>
              </a:buBlip>
            </a:pPr>
            <a:r>
              <a:t>Multi-way calling</a:t>
            </a:r>
          </a:p>
        </p:txBody>
      </p:sp>
      <p:pic>
        <p:nvPicPr>
          <p:cNvPr id="181" name="image18.png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58432" y="347130"/>
            <a:ext cx="4064002" cy="4064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Add-Ons</a:t>
            </a:r>
          </a:p>
        </p:txBody>
      </p:sp>
      <p:sp>
        <p:nvSpPr>
          <p:cNvPr id="184" name="Shape 184"/>
          <p:cNvSpPr/>
          <p:nvPr>
            <p:ph type="body" sz="half" idx="1"/>
          </p:nvPr>
        </p:nvSpPr>
        <p:spPr>
          <a:xfrm>
            <a:off x="1270000" y="2169135"/>
            <a:ext cx="5965122" cy="649226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For everything!</a:t>
            </a:r>
          </a:p>
          <a:p>
            <a:pPr>
              <a:buBlip>
                <a:blip r:embed="rId2"/>
              </a:buBlip>
            </a:pPr>
            <a:r>
              <a:t>Help In spelling to merging forms to editing tools</a:t>
            </a:r>
          </a:p>
          <a:p>
            <a:pPr>
              <a:buBlip>
                <a:blip r:embed="rId2"/>
              </a:buBlip>
            </a:pPr>
            <a:r>
              <a:t>Different add-ons for the different apps</a:t>
            </a:r>
          </a:p>
        </p:txBody>
      </p:sp>
      <p:pic>
        <p:nvPicPr>
          <p:cNvPr id="185" name="image19.png"/>
          <p:cNvPicPr>
            <a:picLocks noChangeAspect="1"/>
          </p:cNvPicPr>
          <p:nvPr/>
        </p:nvPicPr>
        <p:blipFill>
          <a:blip r:embed="rId3">
            <a:extLst/>
          </a:blip>
          <a:srcRect l="20615" t="19488" r="16844" b="13268"/>
          <a:stretch>
            <a:fillRect/>
          </a:stretch>
        </p:blipFill>
        <p:spPr>
          <a:xfrm>
            <a:off x="9293191" y="430745"/>
            <a:ext cx="3364446" cy="20362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image20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63437" y="5326031"/>
            <a:ext cx="5634806" cy="38275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image2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805317" y="2546763"/>
            <a:ext cx="2057420" cy="18261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14:doors dir="vert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