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5"/>
  </p:notesMasterIdLst>
  <p:sldIdLst>
    <p:sldId id="256" r:id="rId2"/>
    <p:sldId id="257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144"/>
  </p:normalViewPr>
  <p:slideViewPr>
    <p:cSldViewPr snapToGrid="0" snapToObjects="1">
      <p:cViewPr varScale="1">
        <p:scale>
          <a:sx n="120" d="100"/>
          <a:sy n="120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DED7-84B7-8948-9DE7-315838D5DAE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EF21-9C00-5245-AC89-F0BA79F7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4EF21-9C00-5245-AC89-F0BA79F70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4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7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suite.google.com/learning-cente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anslate.google.com/?hl=en&amp;tab=mT&amp;authuser=0" TargetMode="Externa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" TargetMode="Externa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ews.google.com/nwshp?hl=en&amp;tab=mn&amp;authuser=0&amp;ei=sgrPV_CrM8mRsAWU2o6ADQ&amp;ved=0EKkuCBAoDQ" TargetMode="Externa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assroom.goog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my-drive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u/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hotos.google.com/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u/0/" TargetMode="Externa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u/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presentation/u/0/" TargetMode="Externa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a/palmbeachschools.org?tab=m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smtClean="0"/>
              <a:t>Tools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topics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320" y="575352"/>
            <a:ext cx="943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https://gsuite.google.com/learning-center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84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Many languages included, Creole and Spanish</a:t>
            </a:r>
          </a:p>
          <a:p>
            <a:r>
              <a:rPr lang="en-US" dirty="0" smtClean="0"/>
              <a:t>Input text in any language translate to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Add-ons in docs and sheets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53" y="0"/>
            <a:ext cx="2667856" cy="26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Save videos to show to classes</a:t>
            </a:r>
          </a:p>
          <a:p>
            <a:r>
              <a:rPr lang="en-US" dirty="0" smtClean="0"/>
              <a:t>Find videos to include in other applications: docs, forms, slides and sites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8" y="234996"/>
            <a:ext cx="2993193" cy="21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See anything around the earth</a:t>
            </a:r>
          </a:p>
          <a:p>
            <a:r>
              <a:rPr lang="en-US" dirty="0" smtClean="0"/>
              <a:t>View images others uploaded</a:t>
            </a:r>
          </a:p>
          <a:p>
            <a:r>
              <a:rPr lang="en-US" dirty="0" smtClean="0"/>
              <a:t>Create tours to go along with lessons, history, books.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Updated hourly</a:t>
            </a:r>
          </a:p>
          <a:p>
            <a:r>
              <a:rPr lang="en-US" dirty="0" smtClean="0"/>
              <a:t>All news topics</a:t>
            </a:r>
          </a:p>
          <a:p>
            <a:r>
              <a:rPr lang="en-US" dirty="0" smtClean="0"/>
              <a:t>Read short intro or open entire story, some include videos and photos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34" y="168670"/>
            <a:ext cx="2780013" cy="27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www.Classroom.google.com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Under </a:t>
            </a:r>
            <a:r>
              <a:rPr lang="en-US" dirty="0" smtClean="0"/>
              <a:t>stream: create announcements, assignments and/or questions</a:t>
            </a:r>
          </a:p>
          <a:p>
            <a:pPr lvl="1"/>
            <a:r>
              <a:rPr lang="en-US" dirty="0" smtClean="0"/>
              <a:t>use other documents, google docs, forms, pictures and quizzes (forms</a:t>
            </a:r>
            <a:r>
              <a:rPr lang="en-US" dirty="0" smtClean="0"/>
              <a:t>), slides, sheets,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 smtClean="0"/>
          </a:p>
          <a:p>
            <a:r>
              <a:rPr lang="en-US" dirty="0" smtClean="0"/>
              <a:t>About</a:t>
            </a:r>
            <a:r>
              <a:rPr lang="en-US" dirty="0" smtClean="0"/>
              <a:t>: for </a:t>
            </a:r>
            <a:r>
              <a:rPr lang="en-US" dirty="0" smtClean="0"/>
              <a:t>a class description and </a:t>
            </a:r>
            <a:r>
              <a:rPr lang="en-US" dirty="0"/>
              <a:t>a</a:t>
            </a:r>
            <a:r>
              <a:rPr lang="en-US" dirty="0" smtClean="0"/>
              <a:t>ccess to class google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08" y="23699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 </a:t>
            </a:r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160980"/>
            <a:ext cx="7625965" cy="4530903"/>
          </a:xfrm>
        </p:spPr>
        <p:txBody>
          <a:bodyPr>
            <a:normAutofit/>
          </a:bodyPr>
          <a:lstStyle/>
          <a:p>
            <a:r>
              <a:rPr lang="en-US" dirty="0" smtClean="0"/>
              <a:t>Shared with me </a:t>
            </a:r>
            <a:r>
              <a:rPr lang="mr-IN" dirty="0" smtClean="0"/>
              <a:t>–</a:t>
            </a:r>
            <a:r>
              <a:rPr lang="en-US" dirty="0" smtClean="0"/>
              <a:t> you should see Lantana teachers, LTM, PLC, PDD (other people share with you)</a:t>
            </a:r>
          </a:p>
          <a:p>
            <a:r>
              <a:rPr lang="en-US" dirty="0" smtClean="0"/>
              <a:t>Folders you share in My Drive</a:t>
            </a:r>
          </a:p>
          <a:p>
            <a:r>
              <a:rPr lang="en-US" dirty="0" smtClean="0"/>
              <a:t>Photos </a:t>
            </a:r>
            <a:r>
              <a:rPr lang="mr-IN" dirty="0" smtClean="0"/>
              <a:t>–</a:t>
            </a:r>
            <a:r>
              <a:rPr lang="en-US" dirty="0" smtClean="0"/>
              <a:t> your photos, you can shared individual or make folders and share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51" y="1366463"/>
            <a:ext cx="2270588" cy="4565856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95" y="0"/>
            <a:ext cx="2496622" cy="24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7066" y="1931541"/>
            <a:ext cx="7893121" cy="3864284"/>
          </a:xfrm>
        </p:spPr>
        <p:txBody>
          <a:bodyPr/>
          <a:lstStyle/>
          <a:p>
            <a:r>
              <a:rPr lang="en-US" dirty="0" smtClean="0"/>
              <a:t>Upload existing documents from computer</a:t>
            </a:r>
          </a:p>
          <a:p>
            <a:r>
              <a:rPr lang="en-US" dirty="0" smtClean="0"/>
              <a:t>Create, edit and share</a:t>
            </a:r>
          </a:p>
          <a:p>
            <a:r>
              <a:rPr lang="en-US" dirty="0" smtClean="0"/>
              <a:t>Live </a:t>
            </a:r>
            <a:r>
              <a:rPr lang="en-US" dirty="0" smtClean="0"/>
              <a:t>sharing</a:t>
            </a:r>
          </a:p>
          <a:p>
            <a:r>
              <a:rPr lang="en-US" dirty="0" smtClean="0"/>
              <a:t>More add-ons: teacher rubric, </a:t>
            </a:r>
            <a:r>
              <a:rPr lang="en-US" dirty="0" err="1" smtClean="0"/>
              <a:t>gradeproof</a:t>
            </a:r>
            <a:r>
              <a:rPr lang="en-US" dirty="0" smtClean="0"/>
              <a:t>, sentences diagrams, formula editor, Doc tools,  </a:t>
            </a:r>
            <a:r>
              <a:rPr lang="en-US" dirty="0" err="1" smtClean="0"/>
              <a:t>vextab</a:t>
            </a:r>
            <a:r>
              <a:rPr lang="en-US" dirty="0" smtClean="0"/>
              <a:t> music,  proofread</a:t>
            </a:r>
            <a:endParaRPr lang="en-US" dirty="0" smtClean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99" y="0"/>
            <a:ext cx="2272301" cy="227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87" y="166812"/>
            <a:ext cx="28956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Upload, edit and share</a:t>
            </a:r>
          </a:p>
          <a:p>
            <a:r>
              <a:rPr lang="en-US" dirty="0" smtClean="0"/>
              <a:t>Another cloud like service to save all photos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63" y="61418"/>
            <a:ext cx="2400728" cy="24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82901" cy="3525746"/>
          </a:xfrm>
        </p:spPr>
        <p:txBody>
          <a:bodyPr/>
          <a:lstStyle/>
          <a:p>
            <a:r>
              <a:rPr lang="en-US" dirty="0" smtClean="0"/>
              <a:t>Create surveys with: </a:t>
            </a:r>
            <a:r>
              <a:rPr lang="en-US" dirty="0" err="1" smtClean="0"/>
              <a:t>likert</a:t>
            </a:r>
            <a:r>
              <a:rPr lang="en-US" dirty="0" smtClean="0"/>
              <a:t> scales, true/false, multiple choice, short answer, paragraph answer, check boxes and drop down menus</a:t>
            </a:r>
          </a:p>
          <a:p>
            <a:r>
              <a:rPr lang="en-US" dirty="0" smtClean="0"/>
              <a:t>Can add videos and pictures to questions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settings </a:t>
            </a:r>
            <a:r>
              <a:rPr lang="en-US" dirty="0" smtClean="0"/>
              <a:t>make it a quiz</a:t>
            </a:r>
          </a:p>
          <a:p>
            <a:r>
              <a:rPr lang="en-US" dirty="0" smtClean="0"/>
              <a:t>Create a sheets with all quiz info</a:t>
            </a:r>
          </a:p>
          <a:p>
            <a:r>
              <a:rPr lang="en-US" dirty="0" smtClean="0"/>
              <a:t>Export as CSV to then import into </a:t>
            </a:r>
            <a:r>
              <a:rPr lang="en-US" dirty="0" err="1" smtClean="0"/>
              <a:t>gradequick</a:t>
            </a:r>
            <a:endParaRPr lang="en-US" dirty="0" smtClean="0"/>
          </a:p>
          <a:p>
            <a:r>
              <a:rPr lang="en-US" dirty="0" smtClean="0"/>
              <a:t>Add-on: Choice eliminator 2, g(math), paper scorer, form recycler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45" y="0"/>
            <a:ext cx="2342508" cy="23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Spreadsheet program</a:t>
            </a:r>
          </a:p>
          <a:p>
            <a:r>
              <a:rPr lang="en-US" dirty="0" smtClean="0"/>
              <a:t>Very similar to Microsoft excel, fewer options</a:t>
            </a:r>
          </a:p>
          <a:p>
            <a:r>
              <a:rPr lang="en-US" dirty="0" smtClean="0"/>
              <a:t>Can make charts, sort and math (formulas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Add-ons: save as doc, styles, </a:t>
            </a:r>
            <a:r>
              <a:rPr lang="en-US" dirty="0" err="1" smtClean="0"/>
              <a:t>doctopus</a:t>
            </a:r>
            <a:r>
              <a:rPr lang="en-US" dirty="0" smtClean="0"/>
              <a:t>, add row/column, lab scheduler, </a:t>
            </a:r>
            <a:r>
              <a:rPr lang="en-US" dirty="0" err="1" smtClean="0"/>
              <a:t>opensolver</a:t>
            </a:r>
            <a:r>
              <a:rPr lang="en-US" dirty="0" smtClean="0"/>
              <a:t>, form creator,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36" y="0"/>
            <a:ext cx="2309118" cy="2309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40" y="541391"/>
            <a:ext cx="3281343" cy="31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8006137" cy="3311189"/>
          </a:xfrm>
        </p:spPr>
        <p:txBody>
          <a:bodyPr/>
          <a:lstStyle/>
          <a:p>
            <a:r>
              <a:rPr lang="en-US" dirty="0" smtClean="0"/>
              <a:t>Power point</a:t>
            </a:r>
          </a:p>
          <a:p>
            <a:r>
              <a:rPr lang="en-US" dirty="0" smtClean="0"/>
              <a:t>Create multi slide presentations with text, video and photos</a:t>
            </a:r>
          </a:p>
          <a:p>
            <a:r>
              <a:rPr lang="en-US" dirty="0" smtClean="0"/>
              <a:t>Templates available, large amount of design choices, transitions, animations</a:t>
            </a:r>
          </a:p>
          <a:p>
            <a:r>
              <a:rPr lang="en-US" dirty="0" smtClean="0"/>
              <a:t>No sounds</a:t>
            </a:r>
          </a:p>
          <a:p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86" y="0"/>
            <a:ext cx="2424701" cy="24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Web site creator</a:t>
            </a:r>
          </a:p>
          <a:p>
            <a:r>
              <a:rPr lang="en-US" dirty="0" smtClean="0"/>
              <a:t>Simple drag and drop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62" y="146416"/>
            <a:ext cx="2188752" cy="193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42" y="2915018"/>
            <a:ext cx="4264346" cy="30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8413</TotalTime>
  <Words>379</Words>
  <Application>Microsoft Macintosh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Mangal</vt:lpstr>
      <vt:lpstr>Arial</vt:lpstr>
      <vt:lpstr>Main Event</vt:lpstr>
      <vt:lpstr>Google Tools </vt:lpstr>
      <vt:lpstr>Create a classroom</vt:lpstr>
      <vt:lpstr>Personal  Google Drive</vt:lpstr>
      <vt:lpstr>docs</vt:lpstr>
      <vt:lpstr>photos</vt:lpstr>
      <vt:lpstr>forms</vt:lpstr>
      <vt:lpstr>sheets</vt:lpstr>
      <vt:lpstr>slides</vt:lpstr>
      <vt:lpstr>sites</vt:lpstr>
      <vt:lpstr>Translate </vt:lpstr>
      <vt:lpstr>You tube</vt:lpstr>
      <vt:lpstr>Google earth</vt:lpstr>
      <vt:lpstr>News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 </dc:title>
  <dc:creator>Lorien Cafarella</dc:creator>
  <cp:lastModifiedBy>Lorien Cafarella</cp:lastModifiedBy>
  <cp:revision>27</cp:revision>
  <dcterms:created xsi:type="dcterms:W3CDTF">2016-09-02T18:46:19Z</dcterms:created>
  <dcterms:modified xsi:type="dcterms:W3CDTF">2016-11-08T16:33:01Z</dcterms:modified>
</cp:coreProperties>
</file>